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78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6E4FB-0157-43E2-893F-21AE999BC2E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92E41-81C2-4C2B-BAF0-9B9439CA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C22B-04B9-451A-8DC4-42F3C418456D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474B-96B5-43FE-80F2-479C3A293737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900-CC96-48DA-A5E0-8A16CA059103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3FA9-6AB4-47D6-AC94-4EE11A43064A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7888-75BA-4990-8F97-AC8016110CBA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548-B7F7-43FF-95B9-A95F6E583A9F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0280-9799-42E3-8E9A-9F501A812B55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7D2B-A3C5-450A-A54B-4B0C6686348F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AB8B-E7A3-4D86-B91C-652D6A0C47E6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E02-0C07-492F-92C5-B61D3D01E344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A0EF-DD9C-4210-A4C8-B2C5EC887BFB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D88A-F313-4263-86E7-E9AF3AAD4D4C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ПРОЕКТИРОВАНИЕ ЭЛЕКТРОЭНЕРГЕТИЧЕСКИХ СИСТЕМ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МИНИСТЕРСТВО СЕЛЬСКОГО ХОЗЯЙСТВА РОССИЙСКОЙ ФЕДЕРАЦИИ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ФЕДЕРАЛЬНОЕ ГОСУДАРСТВЕННОЕ БЮДЖЕТНОЕ ОБРАЗОВАТЕЛЬНОЕ УЧРЕЖДЕНИЕ ВЫСШЕГО ОБРАЗОВАНИЯ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«СТАВРОПОЛЬСКИЙ ГОСУДАРСТВЕННЫЙ АГРАРНЫЙ УНИВЕРСИТЕТ»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00400" y="1905000"/>
            <a:ext cx="24415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КУРСОВОЙ ПРОЕКТ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57400" y="106680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Иванов Иван Иванович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81200" y="5181600"/>
            <a:ext cx="5638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к.т.н., доцент Антонов Сергей Николаевич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6000" y="5943600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Ставрополь, 2020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Проектирование\Заняти ДИСТАНЦИОНКА ПЭЛЭНС\КП\Графическая часть №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7285" cy="6477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7252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252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050" name="Picture 2" descr="C:\Users\dns\Desktop\Проектирование\Заняти ДИСТАНЦИОНКА ПЭЛЭНС\КП\Графическая часть №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546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42</Words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ПРОЕКТИРОВАНИЕ ЭЛЕКТРОЭНЕРГЕТИЧЕСКИХ СИСТЕМ</vt:lpstr>
      <vt:lpstr>Слайд 2</vt:lpstr>
      <vt:lpstr>Слайд 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Обоснование рационального уровня напряжения и сечения проводников распределительных электрических сетей         6-35 кВ</dc:title>
  <dc:creator>сергей</dc:creator>
  <cp:lastModifiedBy>dns</cp:lastModifiedBy>
  <cp:revision>27</cp:revision>
  <dcterms:created xsi:type="dcterms:W3CDTF">2017-10-13T12:35:32Z</dcterms:created>
  <dcterms:modified xsi:type="dcterms:W3CDTF">2020-12-02T13:15:19Z</dcterms:modified>
</cp:coreProperties>
</file>